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336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253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834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5424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0230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8574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5187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5253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5527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044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7067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673476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8707" y="1016392"/>
            <a:ext cx="8374587" cy="55272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79147" y="1298864"/>
            <a:ext cx="6734175" cy="5444836"/>
            <a:chOff x="1979147" y="2435085"/>
            <a:chExt cx="6734175" cy="2689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4631" y="3099969"/>
              <a:ext cx="3882769" cy="13600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147" y="2435085"/>
              <a:ext cx="6733712" cy="26898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29" y="509155"/>
            <a:ext cx="8956012" cy="65254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8705" y="457201"/>
            <a:ext cx="8955990" cy="68268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9143" y="633846"/>
            <a:ext cx="6733713" cy="43681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71561" y="5001977"/>
            <a:ext cx="3948883" cy="4386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9955" y="1834927"/>
            <a:ext cx="217933" cy="1744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890193" y="2100103"/>
            <a:ext cx="911860" cy="167640"/>
          </a:xfrm>
          <a:custGeom>
            <a:avLst/>
            <a:gdLst/>
            <a:ahLst/>
            <a:cxnLst/>
            <a:rect l="l" t="t" r="r" b="b"/>
            <a:pathLst>
              <a:path w="911860" h="167639">
                <a:moveTo>
                  <a:pt x="59691" y="113795"/>
                </a:moveTo>
                <a:lnTo>
                  <a:pt x="27683" y="113795"/>
                </a:lnTo>
                <a:lnTo>
                  <a:pt x="27736" y="121964"/>
                </a:lnTo>
                <a:lnTo>
                  <a:pt x="28446" y="127129"/>
                </a:lnTo>
                <a:lnTo>
                  <a:pt x="28954" y="132843"/>
                </a:lnTo>
                <a:lnTo>
                  <a:pt x="29631" y="137289"/>
                </a:lnTo>
                <a:lnTo>
                  <a:pt x="32512" y="147999"/>
                </a:lnTo>
                <a:lnTo>
                  <a:pt x="35687" y="153715"/>
                </a:lnTo>
                <a:lnTo>
                  <a:pt x="40088" y="157567"/>
                </a:lnTo>
                <a:lnTo>
                  <a:pt x="42800" y="160275"/>
                </a:lnTo>
                <a:lnTo>
                  <a:pt x="45255" y="162178"/>
                </a:lnTo>
                <a:lnTo>
                  <a:pt x="47454" y="163367"/>
                </a:lnTo>
                <a:lnTo>
                  <a:pt x="52491" y="166204"/>
                </a:lnTo>
                <a:lnTo>
                  <a:pt x="59180" y="167641"/>
                </a:lnTo>
                <a:lnTo>
                  <a:pt x="104392" y="167641"/>
                </a:lnTo>
                <a:lnTo>
                  <a:pt x="104392" y="151386"/>
                </a:lnTo>
                <a:lnTo>
                  <a:pt x="80518" y="151386"/>
                </a:lnTo>
                <a:lnTo>
                  <a:pt x="74166" y="150623"/>
                </a:lnTo>
                <a:lnTo>
                  <a:pt x="67057" y="147067"/>
                </a:lnTo>
                <a:lnTo>
                  <a:pt x="65617" y="145544"/>
                </a:lnTo>
                <a:lnTo>
                  <a:pt x="64771" y="143513"/>
                </a:lnTo>
                <a:lnTo>
                  <a:pt x="61722" y="136400"/>
                </a:lnTo>
                <a:lnTo>
                  <a:pt x="59860" y="130135"/>
                </a:lnTo>
                <a:lnTo>
                  <a:pt x="59801" y="129458"/>
                </a:lnTo>
                <a:lnTo>
                  <a:pt x="59691" y="113795"/>
                </a:lnTo>
                <a:close/>
              </a:path>
              <a:path w="911860" h="167639">
                <a:moveTo>
                  <a:pt x="164084" y="59946"/>
                </a:moveTo>
                <a:lnTo>
                  <a:pt x="132335" y="59946"/>
                </a:lnTo>
                <a:lnTo>
                  <a:pt x="132335" y="167641"/>
                </a:lnTo>
                <a:lnTo>
                  <a:pt x="164084" y="167641"/>
                </a:lnTo>
                <a:lnTo>
                  <a:pt x="164084" y="59946"/>
                </a:lnTo>
                <a:close/>
              </a:path>
              <a:path w="911860" h="167639">
                <a:moveTo>
                  <a:pt x="296927" y="59946"/>
                </a:moveTo>
                <a:lnTo>
                  <a:pt x="265175" y="59946"/>
                </a:lnTo>
                <a:lnTo>
                  <a:pt x="265175" y="167641"/>
                </a:lnTo>
                <a:lnTo>
                  <a:pt x="296927" y="167641"/>
                </a:lnTo>
                <a:lnTo>
                  <a:pt x="296927" y="59946"/>
                </a:lnTo>
                <a:close/>
              </a:path>
              <a:path w="911860" h="167639">
                <a:moveTo>
                  <a:pt x="240285" y="59946"/>
                </a:moveTo>
                <a:lnTo>
                  <a:pt x="208534" y="59946"/>
                </a:lnTo>
                <a:lnTo>
                  <a:pt x="208534" y="100839"/>
                </a:lnTo>
                <a:lnTo>
                  <a:pt x="199814" y="101094"/>
                </a:lnTo>
                <a:lnTo>
                  <a:pt x="187219" y="111423"/>
                </a:lnTo>
                <a:lnTo>
                  <a:pt x="187238" y="119213"/>
                </a:lnTo>
                <a:lnTo>
                  <a:pt x="187915" y="121964"/>
                </a:lnTo>
                <a:lnTo>
                  <a:pt x="190795" y="127213"/>
                </a:lnTo>
                <a:lnTo>
                  <a:pt x="192956" y="129458"/>
                </a:lnTo>
                <a:lnTo>
                  <a:pt x="195832" y="131320"/>
                </a:lnTo>
                <a:lnTo>
                  <a:pt x="197865" y="132674"/>
                </a:lnTo>
                <a:lnTo>
                  <a:pt x="200235" y="133857"/>
                </a:lnTo>
                <a:lnTo>
                  <a:pt x="202946" y="134876"/>
                </a:lnTo>
                <a:lnTo>
                  <a:pt x="210567" y="135637"/>
                </a:lnTo>
                <a:lnTo>
                  <a:pt x="220725" y="135892"/>
                </a:lnTo>
                <a:lnTo>
                  <a:pt x="223945" y="135892"/>
                </a:lnTo>
                <a:lnTo>
                  <a:pt x="239266" y="122939"/>
                </a:lnTo>
                <a:lnTo>
                  <a:pt x="239947" y="121413"/>
                </a:lnTo>
                <a:lnTo>
                  <a:pt x="240285" y="119213"/>
                </a:lnTo>
                <a:lnTo>
                  <a:pt x="240285" y="59946"/>
                </a:lnTo>
                <a:close/>
              </a:path>
              <a:path w="911860" h="167639">
                <a:moveTo>
                  <a:pt x="92962" y="59946"/>
                </a:moveTo>
                <a:lnTo>
                  <a:pt x="59691" y="59946"/>
                </a:lnTo>
                <a:lnTo>
                  <a:pt x="62736" y="64051"/>
                </a:lnTo>
                <a:lnTo>
                  <a:pt x="64771" y="67100"/>
                </a:lnTo>
                <a:lnTo>
                  <a:pt x="67057" y="72730"/>
                </a:lnTo>
                <a:lnTo>
                  <a:pt x="67816" y="78360"/>
                </a:lnTo>
                <a:lnTo>
                  <a:pt x="67563" y="80689"/>
                </a:lnTo>
                <a:lnTo>
                  <a:pt x="61466" y="91399"/>
                </a:lnTo>
                <a:lnTo>
                  <a:pt x="59944" y="92796"/>
                </a:lnTo>
                <a:lnTo>
                  <a:pt x="58503" y="93559"/>
                </a:lnTo>
                <a:lnTo>
                  <a:pt x="57150" y="93728"/>
                </a:lnTo>
                <a:lnTo>
                  <a:pt x="55796" y="94405"/>
                </a:lnTo>
                <a:lnTo>
                  <a:pt x="53761" y="94744"/>
                </a:lnTo>
                <a:lnTo>
                  <a:pt x="19558" y="94744"/>
                </a:lnTo>
                <a:lnTo>
                  <a:pt x="16253" y="95547"/>
                </a:lnTo>
                <a:lnTo>
                  <a:pt x="13460" y="97411"/>
                </a:lnTo>
                <a:lnTo>
                  <a:pt x="11681" y="100586"/>
                </a:lnTo>
                <a:lnTo>
                  <a:pt x="11343" y="101433"/>
                </a:lnTo>
                <a:lnTo>
                  <a:pt x="11174" y="102872"/>
                </a:lnTo>
                <a:lnTo>
                  <a:pt x="11174" y="104777"/>
                </a:lnTo>
                <a:lnTo>
                  <a:pt x="11681" y="108503"/>
                </a:lnTo>
                <a:lnTo>
                  <a:pt x="13460" y="111423"/>
                </a:lnTo>
                <a:lnTo>
                  <a:pt x="16253" y="113540"/>
                </a:lnTo>
                <a:lnTo>
                  <a:pt x="19558" y="113795"/>
                </a:lnTo>
                <a:lnTo>
                  <a:pt x="68072" y="113795"/>
                </a:lnTo>
                <a:lnTo>
                  <a:pt x="98042" y="90424"/>
                </a:lnTo>
                <a:lnTo>
                  <a:pt x="98722" y="88394"/>
                </a:lnTo>
                <a:lnTo>
                  <a:pt x="98938" y="86827"/>
                </a:lnTo>
                <a:lnTo>
                  <a:pt x="99024" y="82720"/>
                </a:lnTo>
                <a:lnTo>
                  <a:pt x="98298" y="75948"/>
                </a:lnTo>
                <a:lnTo>
                  <a:pt x="96520" y="68582"/>
                </a:lnTo>
                <a:lnTo>
                  <a:pt x="94996" y="64518"/>
                </a:lnTo>
                <a:lnTo>
                  <a:pt x="92962" y="59946"/>
                </a:lnTo>
                <a:close/>
              </a:path>
              <a:path w="911860" h="167639">
                <a:moveTo>
                  <a:pt x="106425" y="43689"/>
                </a:moveTo>
                <a:lnTo>
                  <a:pt x="0" y="43689"/>
                </a:lnTo>
                <a:lnTo>
                  <a:pt x="0" y="59946"/>
                </a:lnTo>
                <a:lnTo>
                  <a:pt x="106425" y="59946"/>
                </a:lnTo>
                <a:lnTo>
                  <a:pt x="106425" y="43689"/>
                </a:lnTo>
                <a:close/>
              </a:path>
              <a:path w="911860" h="167639">
                <a:moveTo>
                  <a:pt x="121921" y="43689"/>
                </a:moveTo>
                <a:lnTo>
                  <a:pt x="106425" y="43689"/>
                </a:lnTo>
                <a:lnTo>
                  <a:pt x="106425" y="59946"/>
                </a:lnTo>
                <a:lnTo>
                  <a:pt x="121921" y="59946"/>
                </a:lnTo>
                <a:lnTo>
                  <a:pt x="121921" y="43689"/>
                </a:lnTo>
                <a:close/>
              </a:path>
              <a:path w="911860" h="167639">
                <a:moveTo>
                  <a:pt x="175766" y="43689"/>
                </a:moveTo>
                <a:lnTo>
                  <a:pt x="121921" y="43689"/>
                </a:lnTo>
                <a:lnTo>
                  <a:pt x="121921" y="59946"/>
                </a:lnTo>
                <a:lnTo>
                  <a:pt x="175766" y="59946"/>
                </a:lnTo>
                <a:lnTo>
                  <a:pt x="175766" y="43689"/>
                </a:lnTo>
                <a:close/>
              </a:path>
              <a:path w="911860" h="167639">
                <a:moveTo>
                  <a:pt x="191264" y="43689"/>
                </a:moveTo>
                <a:lnTo>
                  <a:pt x="175766" y="43689"/>
                </a:lnTo>
                <a:lnTo>
                  <a:pt x="175766" y="59946"/>
                </a:lnTo>
                <a:lnTo>
                  <a:pt x="191264" y="59946"/>
                </a:lnTo>
                <a:lnTo>
                  <a:pt x="191264" y="43689"/>
                </a:lnTo>
                <a:close/>
              </a:path>
              <a:path w="911860" h="167639">
                <a:moveTo>
                  <a:pt x="324103" y="43689"/>
                </a:moveTo>
                <a:lnTo>
                  <a:pt x="191264" y="43689"/>
                </a:lnTo>
                <a:lnTo>
                  <a:pt x="191264" y="59946"/>
                </a:lnTo>
                <a:lnTo>
                  <a:pt x="324103" y="59946"/>
                </a:lnTo>
                <a:lnTo>
                  <a:pt x="324103" y="43689"/>
                </a:lnTo>
                <a:close/>
              </a:path>
              <a:path w="911860" h="167639">
                <a:moveTo>
                  <a:pt x="469903" y="113795"/>
                </a:moveTo>
                <a:lnTo>
                  <a:pt x="437899" y="113795"/>
                </a:lnTo>
                <a:lnTo>
                  <a:pt x="437952" y="121964"/>
                </a:lnTo>
                <a:lnTo>
                  <a:pt x="438663" y="127129"/>
                </a:lnTo>
                <a:lnTo>
                  <a:pt x="439171" y="132843"/>
                </a:lnTo>
                <a:lnTo>
                  <a:pt x="439847" y="137289"/>
                </a:lnTo>
                <a:lnTo>
                  <a:pt x="442728" y="147999"/>
                </a:lnTo>
                <a:lnTo>
                  <a:pt x="445903" y="153715"/>
                </a:lnTo>
                <a:lnTo>
                  <a:pt x="450305" y="157567"/>
                </a:lnTo>
                <a:lnTo>
                  <a:pt x="453012" y="160275"/>
                </a:lnTo>
                <a:lnTo>
                  <a:pt x="455467" y="162178"/>
                </a:lnTo>
                <a:lnTo>
                  <a:pt x="457671" y="163367"/>
                </a:lnTo>
                <a:lnTo>
                  <a:pt x="462707" y="166204"/>
                </a:lnTo>
                <a:lnTo>
                  <a:pt x="469397" y="167641"/>
                </a:lnTo>
                <a:lnTo>
                  <a:pt x="514609" y="167641"/>
                </a:lnTo>
                <a:lnTo>
                  <a:pt x="514609" y="151386"/>
                </a:lnTo>
                <a:lnTo>
                  <a:pt x="490734" y="151386"/>
                </a:lnTo>
                <a:lnTo>
                  <a:pt x="484383" y="150623"/>
                </a:lnTo>
                <a:lnTo>
                  <a:pt x="477269" y="147067"/>
                </a:lnTo>
                <a:lnTo>
                  <a:pt x="475829" y="145544"/>
                </a:lnTo>
                <a:lnTo>
                  <a:pt x="474983" y="143513"/>
                </a:lnTo>
                <a:lnTo>
                  <a:pt x="471938" y="136400"/>
                </a:lnTo>
                <a:lnTo>
                  <a:pt x="470411" y="131320"/>
                </a:lnTo>
                <a:lnTo>
                  <a:pt x="470073" y="130135"/>
                </a:lnTo>
                <a:lnTo>
                  <a:pt x="470014" y="129458"/>
                </a:lnTo>
                <a:lnTo>
                  <a:pt x="469903" y="113795"/>
                </a:lnTo>
                <a:close/>
              </a:path>
              <a:path w="911860" h="167639">
                <a:moveTo>
                  <a:pt x="564901" y="112524"/>
                </a:moveTo>
                <a:lnTo>
                  <a:pt x="533152" y="112524"/>
                </a:lnTo>
                <a:lnTo>
                  <a:pt x="533152" y="167641"/>
                </a:lnTo>
                <a:lnTo>
                  <a:pt x="564901" y="167641"/>
                </a:lnTo>
                <a:lnTo>
                  <a:pt x="564901" y="112524"/>
                </a:lnTo>
                <a:close/>
              </a:path>
              <a:path w="911860" h="167639">
                <a:moveTo>
                  <a:pt x="634244" y="59946"/>
                </a:moveTo>
                <a:lnTo>
                  <a:pt x="602495" y="59946"/>
                </a:lnTo>
                <a:lnTo>
                  <a:pt x="602495" y="167641"/>
                </a:lnTo>
                <a:lnTo>
                  <a:pt x="634244" y="167641"/>
                </a:lnTo>
                <a:lnTo>
                  <a:pt x="634244" y="59946"/>
                </a:lnTo>
                <a:close/>
              </a:path>
              <a:path w="911860" h="167639">
                <a:moveTo>
                  <a:pt x="705365" y="113795"/>
                </a:moveTo>
                <a:lnTo>
                  <a:pt x="673357" y="113795"/>
                </a:lnTo>
                <a:lnTo>
                  <a:pt x="673410" y="121964"/>
                </a:lnTo>
                <a:lnTo>
                  <a:pt x="674121" y="127129"/>
                </a:lnTo>
                <a:lnTo>
                  <a:pt x="674629" y="132843"/>
                </a:lnTo>
                <a:lnTo>
                  <a:pt x="675305" y="137289"/>
                </a:lnTo>
                <a:lnTo>
                  <a:pt x="678186" y="147999"/>
                </a:lnTo>
                <a:lnTo>
                  <a:pt x="681361" y="153715"/>
                </a:lnTo>
                <a:lnTo>
                  <a:pt x="685763" y="157567"/>
                </a:lnTo>
                <a:lnTo>
                  <a:pt x="688474" y="160275"/>
                </a:lnTo>
                <a:lnTo>
                  <a:pt x="690929" y="162178"/>
                </a:lnTo>
                <a:lnTo>
                  <a:pt x="693129" y="163367"/>
                </a:lnTo>
                <a:lnTo>
                  <a:pt x="698165" y="166204"/>
                </a:lnTo>
                <a:lnTo>
                  <a:pt x="704855" y="167641"/>
                </a:lnTo>
                <a:lnTo>
                  <a:pt x="750067" y="167641"/>
                </a:lnTo>
                <a:lnTo>
                  <a:pt x="750067" y="151386"/>
                </a:lnTo>
                <a:lnTo>
                  <a:pt x="726192" y="151386"/>
                </a:lnTo>
                <a:lnTo>
                  <a:pt x="719841" y="150623"/>
                </a:lnTo>
                <a:lnTo>
                  <a:pt x="712731" y="147067"/>
                </a:lnTo>
                <a:lnTo>
                  <a:pt x="711291" y="145544"/>
                </a:lnTo>
                <a:lnTo>
                  <a:pt x="710445" y="143513"/>
                </a:lnTo>
                <a:lnTo>
                  <a:pt x="707396" y="136400"/>
                </a:lnTo>
                <a:lnTo>
                  <a:pt x="705534" y="130135"/>
                </a:lnTo>
                <a:lnTo>
                  <a:pt x="705475" y="129458"/>
                </a:lnTo>
                <a:lnTo>
                  <a:pt x="705365" y="113795"/>
                </a:lnTo>
                <a:close/>
              </a:path>
              <a:path w="911860" h="167639">
                <a:moveTo>
                  <a:pt x="884181" y="59946"/>
                </a:moveTo>
                <a:lnTo>
                  <a:pt x="852429" y="59946"/>
                </a:lnTo>
                <a:lnTo>
                  <a:pt x="852429" y="167641"/>
                </a:lnTo>
                <a:lnTo>
                  <a:pt x="884181" y="167641"/>
                </a:lnTo>
                <a:lnTo>
                  <a:pt x="884181" y="59946"/>
                </a:lnTo>
                <a:close/>
              </a:path>
              <a:path w="911860" h="167639">
                <a:moveTo>
                  <a:pt x="827538" y="59946"/>
                </a:moveTo>
                <a:lnTo>
                  <a:pt x="795787" y="59946"/>
                </a:lnTo>
                <a:lnTo>
                  <a:pt x="795787" y="100839"/>
                </a:lnTo>
                <a:lnTo>
                  <a:pt x="787067" y="101094"/>
                </a:lnTo>
                <a:lnTo>
                  <a:pt x="774473" y="111423"/>
                </a:lnTo>
                <a:lnTo>
                  <a:pt x="774491" y="119213"/>
                </a:lnTo>
                <a:lnTo>
                  <a:pt x="775169" y="121964"/>
                </a:lnTo>
                <a:lnTo>
                  <a:pt x="778050" y="127213"/>
                </a:lnTo>
                <a:lnTo>
                  <a:pt x="780209" y="129458"/>
                </a:lnTo>
                <a:lnTo>
                  <a:pt x="783085" y="131320"/>
                </a:lnTo>
                <a:lnTo>
                  <a:pt x="785120" y="132674"/>
                </a:lnTo>
                <a:lnTo>
                  <a:pt x="787488" y="133857"/>
                </a:lnTo>
                <a:lnTo>
                  <a:pt x="790200" y="134876"/>
                </a:lnTo>
                <a:lnTo>
                  <a:pt x="797820" y="135637"/>
                </a:lnTo>
                <a:lnTo>
                  <a:pt x="807980" y="135892"/>
                </a:lnTo>
                <a:lnTo>
                  <a:pt x="811198" y="135892"/>
                </a:lnTo>
                <a:lnTo>
                  <a:pt x="826519" y="122939"/>
                </a:lnTo>
                <a:lnTo>
                  <a:pt x="827200" y="121413"/>
                </a:lnTo>
                <a:lnTo>
                  <a:pt x="827538" y="119213"/>
                </a:lnTo>
                <a:lnTo>
                  <a:pt x="827538" y="59946"/>
                </a:lnTo>
                <a:close/>
              </a:path>
              <a:path w="911860" h="167639">
                <a:moveTo>
                  <a:pt x="502923" y="59946"/>
                </a:moveTo>
                <a:lnTo>
                  <a:pt x="469903" y="59946"/>
                </a:lnTo>
                <a:lnTo>
                  <a:pt x="471596" y="62271"/>
                </a:lnTo>
                <a:lnTo>
                  <a:pt x="473248" y="64306"/>
                </a:lnTo>
                <a:lnTo>
                  <a:pt x="474689" y="66635"/>
                </a:lnTo>
                <a:lnTo>
                  <a:pt x="475872" y="68961"/>
                </a:lnTo>
                <a:lnTo>
                  <a:pt x="476848" y="71290"/>
                </a:lnTo>
                <a:lnTo>
                  <a:pt x="477568" y="73576"/>
                </a:lnTo>
                <a:lnTo>
                  <a:pt x="477777" y="76160"/>
                </a:lnTo>
                <a:lnTo>
                  <a:pt x="478033" y="78487"/>
                </a:lnTo>
                <a:lnTo>
                  <a:pt x="471683" y="91442"/>
                </a:lnTo>
                <a:lnTo>
                  <a:pt x="470160" y="92796"/>
                </a:lnTo>
                <a:lnTo>
                  <a:pt x="468720" y="93559"/>
                </a:lnTo>
                <a:lnTo>
                  <a:pt x="467366" y="93728"/>
                </a:lnTo>
                <a:lnTo>
                  <a:pt x="466008" y="94405"/>
                </a:lnTo>
                <a:lnTo>
                  <a:pt x="463977" y="94744"/>
                </a:lnTo>
                <a:lnTo>
                  <a:pt x="461267" y="94744"/>
                </a:lnTo>
                <a:lnTo>
                  <a:pt x="429771" y="95507"/>
                </a:lnTo>
                <a:lnTo>
                  <a:pt x="421499" y="105919"/>
                </a:lnTo>
                <a:lnTo>
                  <a:pt x="421897" y="108712"/>
                </a:lnTo>
                <a:lnTo>
                  <a:pt x="423677" y="111509"/>
                </a:lnTo>
                <a:lnTo>
                  <a:pt x="426469" y="113540"/>
                </a:lnTo>
                <a:lnTo>
                  <a:pt x="429771" y="113795"/>
                </a:lnTo>
                <a:lnTo>
                  <a:pt x="475239" y="113795"/>
                </a:lnTo>
                <a:lnTo>
                  <a:pt x="478541" y="113583"/>
                </a:lnTo>
                <a:lnTo>
                  <a:pt x="483113" y="112524"/>
                </a:lnTo>
                <a:lnTo>
                  <a:pt x="564901" y="112524"/>
                </a:lnTo>
                <a:lnTo>
                  <a:pt x="564901" y="95507"/>
                </a:lnTo>
                <a:lnTo>
                  <a:pt x="506736" y="95507"/>
                </a:lnTo>
                <a:lnTo>
                  <a:pt x="507707" y="93898"/>
                </a:lnTo>
                <a:lnTo>
                  <a:pt x="508302" y="92033"/>
                </a:lnTo>
                <a:lnTo>
                  <a:pt x="508471" y="89917"/>
                </a:lnTo>
                <a:lnTo>
                  <a:pt x="509191" y="83314"/>
                </a:lnTo>
                <a:lnTo>
                  <a:pt x="508683" y="77979"/>
                </a:lnTo>
                <a:lnTo>
                  <a:pt x="507455" y="72392"/>
                </a:lnTo>
                <a:lnTo>
                  <a:pt x="505421" y="66549"/>
                </a:lnTo>
                <a:lnTo>
                  <a:pt x="502923" y="59946"/>
                </a:lnTo>
                <a:close/>
              </a:path>
              <a:path w="911860" h="167639">
                <a:moveTo>
                  <a:pt x="738637" y="59946"/>
                </a:moveTo>
                <a:lnTo>
                  <a:pt x="705365" y="59946"/>
                </a:lnTo>
                <a:lnTo>
                  <a:pt x="708411" y="64051"/>
                </a:lnTo>
                <a:lnTo>
                  <a:pt x="710445" y="67100"/>
                </a:lnTo>
                <a:lnTo>
                  <a:pt x="712731" y="72730"/>
                </a:lnTo>
                <a:lnTo>
                  <a:pt x="713439" y="77979"/>
                </a:lnTo>
                <a:lnTo>
                  <a:pt x="713477" y="78487"/>
                </a:lnTo>
                <a:lnTo>
                  <a:pt x="713227" y="80773"/>
                </a:lnTo>
                <a:lnTo>
                  <a:pt x="707094" y="91442"/>
                </a:lnTo>
                <a:lnTo>
                  <a:pt x="705618" y="92796"/>
                </a:lnTo>
                <a:lnTo>
                  <a:pt x="704178" y="93559"/>
                </a:lnTo>
                <a:lnTo>
                  <a:pt x="702824" y="93728"/>
                </a:lnTo>
                <a:lnTo>
                  <a:pt x="701470" y="94405"/>
                </a:lnTo>
                <a:lnTo>
                  <a:pt x="699435" y="94744"/>
                </a:lnTo>
                <a:lnTo>
                  <a:pt x="665232" y="94744"/>
                </a:lnTo>
                <a:lnTo>
                  <a:pt x="661927" y="95547"/>
                </a:lnTo>
                <a:lnTo>
                  <a:pt x="659135" y="97411"/>
                </a:lnTo>
                <a:lnTo>
                  <a:pt x="657355" y="100586"/>
                </a:lnTo>
                <a:lnTo>
                  <a:pt x="657017" y="101433"/>
                </a:lnTo>
                <a:lnTo>
                  <a:pt x="656900" y="105158"/>
                </a:lnTo>
                <a:lnTo>
                  <a:pt x="657355" y="108503"/>
                </a:lnTo>
                <a:lnTo>
                  <a:pt x="659135" y="111423"/>
                </a:lnTo>
                <a:lnTo>
                  <a:pt x="661927" y="113540"/>
                </a:lnTo>
                <a:lnTo>
                  <a:pt x="665232" y="113795"/>
                </a:lnTo>
                <a:lnTo>
                  <a:pt x="713746" y="113795"/>
                </a:lnTo>
                <a:lnTo>
                  <a:pt x="743717" y="90424"/>
                </a:lnTo>
                <a:lnTo>
                  <a:pt x="744396" y="88394"/>
                </a:lnTo>
                <a:lnTo>
                  <a:pt x="744612" y="86827"/>
                </a:lnTo>
                <a:lnTo>
                  <a:pt x="744699" y="82720"/>
                </a:lnTo>
                <a:lnTo>
                  <a:pt x="743972" y="75948"/>
                </a:lnTo>
                <a:lnTo>
                  <a:pt x="742194" y="68582"/>
                </a:lnTo>
                <a:lnTo>
                  <a:pt x="740670" y="64518"/>
                </a:lnTo>
                <a:lnTo>
                  <a:pt x="738637" y="59946"/>
                </a:lnTo>
                <a:close/>
              </a:path>
              <a:path w="911860" h="167639">
                <a:moveTo>
                  <a:pt x="564901" y="59946"/>
                </a:moveTo>
                <a:lnTo>
                  <a:pt x="533152" y="59946"/>
                </a:lnTo>
                <a:lnTo>
                  <a:pt x="533152" y="95507"/>
                </a:lnTo>
                <a:lnTo>
                  <a:pt x="564901" y="95507"/>
                </a:lnTo>
                <a:lnTo>
                  <a:pt x="564901" y="59946"/>
                </a:lnTo>
                <a:close/>
              </a:path>
              <a:path w="911860" h="167639">
                <a:moveTo>
                  <a:pt x="576586" y="43689"/>
                </a:moveTo>
                <a:lnTo>
                  <a:pt x="406403" y="43689"/>
                </a:lnTo>
                <a:lnTo>
                  <a:pt x="406403" y="59946"/>
                </a:lnTo>
                <a:lnTo>
                  <a:pt x="576586" y="59946"/>
                </a:lnTo>
                <a:lnTo>
                  <a:pt x="576586" y="43689"/>
                </a:lnTo>
                <a:close/>
              </a:path>
              <a:path w="911860" h="167639">
                <a:moveTo>
                  <a:pt x="592080" y="43689"/>
                </a:moveTo>
                <a:lnTo>
                  <a:pt x="576586" y="43689"/>
                </a:lnTo>
                <a:lnTo>
                  <a:pt x="576586" y="59946"/>
                </a:lnTo>
                <a:lnTo>
                  <a:pt x="592080" y="59946"/>
                </a:lnTo>
                <a:lnTo>
                  <a:pt x="592080" y="43689"/>
                </a:lnTo>
                <a:close/>
              </a:path>
              <a:path w="911860" h="167639">
                <a:moveTo>
                  <a:pt x="645674" y="43689"/>
                </a:moveTo>
                <a:lnTo>
                  <a:pt x="592080" y="43689"/>
                </a:lnTo>
                <a:lnTo>
                  <a:pt x="592080" y="59946"/>
                </a:lnTo>
                <a:lnTo>
                  <a:pt x="645674" y="59946"/>
                </a:lnTo>
                <a:lnTo>
                  <a:pt x="645674" y="43689"/>
                </a:lnTo>
                <a:close/>
              </a:path>
              <a:path w="911860" h="167639">
                <a:moveTo>
                  <a:pt x="661423" y="43689"/>
                </a:moveTo>
                <a:lnTo>
                  <a:pt x="645674" y="43689"/>
                </a:lnTo>
                <a:lnTo>
                  <a:pt x="645674" y="59946"/>
                </a:lnTo>
                <a:lnTo>
                  <a:pt x="661423" y="59946"/>
                </a:lnTo>
                <a:lnTo>
                  <a:pt x="661423" y="43689"/>
                </a:lnTo>
                <a:close/>
              </a:path>
              <a:path w="911860" h="167639">
                <a:moveTo>
                  <a:pt x="763019" y="43689"/>
                </a:moveTo>
                <a:lnTo>
                  <a:pt x="661423" y="43689"/>
                </a:lnTo>
                <a:lnTo>
                  <a:pt x="661423" y="59946"/>
                </a:lnTo>
                <a:lnTo>
                  <a:pt x="763019" y="59946"/>
                </a:lnTo>
                <a:lnTo>
                  <a:pt x="763019" y="43689"/>
                </a:lnTo>
                <a:close/>
              </a:path>
              <a:path w="911860" h="167639">
                <a:moveTo>
                  <a:pt x="767595" y="43689"/>
                </a:moveTo>
                <a:lnTo>
                  <a:pt x="763019" y="43689"/>
                </a:lnTo>
                <a:lnTo>
                  <a:pt x="763019" y="59946"/>
                </a:lnTo>
                <a:lnTo>
                  <a:pt x="767595" y="59946"/>
                </a:lnTo>
                <a:lnTo>
                  <a:pt x="767595" y="43689"/>
                </a:lnTo>
                <a:close/>
              </a:path>
              <a:path w="911860" h="167639">
                <a:moveTo>
                  <a:pt x="911358" y="43689"/>
                </a:moveTo>
                <a:lnTo>
                  <a:pt x="767595" y="43689"/>
                </a:lnTo>
                <a:lnTo>
                  <a:pt x="767595" y="59946"/>
                </a:lnTo>
                <a:lnTo>
                  <a:pt x="911358" y="59946"/>
                </a:lnTo>
                <a:lnTo>
                  <a:pt x="911358" y="43689"/>
                </a:lnTo>
                <a:close/>
              </a:path>
              <a:path w="911860" h="167639">
                <a:moveTo>
                  <a:pt x="763361" y="0"/>
                </a:moveTo>
                <a:lnTo>
                  <a:pt x="761497" y="0"/>
                </a:lnTo>
                <a:lnTo>
                  <a:pt x="751593" y="255"/>
                </a:lnTo>
                <a:lnTo>
                  <a:pt x="746766" y="1269"/>
                </a:lnTo>
                <a:lnTo>
                  <a:pt x="744904" y="2115"/>
                </a:lnTo>
                <a:lnTo>
                  <a:pt x="743546" y="3049"/>
                </a:lnTo>
                <a:lnTo>
                  <a:pt x="742701" y="4063"/>
                </a:lnTo>
                <a:lnTo>
                  <a:pt x="740163" y="6267"/>
                </a:lnTo>
                <a:lnTo>
                  <a:pt x="738892" y="9230"/>
                </a:lnTo>
                <a:lnTo>
                  <a:pt x="738892" y="12956"/>
                </a:lnTo>
                <a:lnTo>
                  <a:pt x="739908" y="17779"/>
                </a:lnTo>
                <a:lnTo>
                  <a:pt x="740754" y="19644"/>
                </a:lnTo>
                <a:lnTo>
                  <a:pt x="741686" y="20998"/>
                </a:lnTo>
                <a:lnTo>
                  <a:pt x="742701" y="21843"/>
                </a:lnTo>
                <a:lnTo>
                  <a:pt x="744566" y="23878"/>
                </a:lnTo>
                <a:lnTo>
                  <a:pt x="747441" y="24975"/>
                </a:lnTo>
                <a:lnTo>
                  <a:pt x="751338" y="25148"/>
                </a:lnTo>
                <a:lnTo>
                  <a:pt x="761497" y="25401"/>
                </a:lnTo>
                <a:lnTo>
                  <a:pt x="763192" y="25401"/>
                </a:lnTo>
                <a:lnTo>
                  <a:pt x="774198" y="16343"/>
                </a:lnTo>
                <a:lnTo>
                  <a:pt x="774198" y="12956"/>
                </a:lnTo>
                <a:lnTo>
                  <a:pt x="773182" y="8127"/>
                </a:lnTo>
                <a:lnTo>
                  <a:pt x="772336" y="6267"/>
                </a:lnTo>
                <a:lnTo>
                  <a:pt x="771404" y="4913"/>
                </a:lnTo>
                <a:lnTo>
                  <a:pt x="770388" y="4063"/>
                </a:lnTo>
                <a:lnTo>
                  <a:pt x="769035" y="2541"/>
                </a:lnTo>
                <a:lnTo>
                  <a:pt x="767678" y="1483"/>
                </a:lnTo>
                <a:lnTo>
                  <a:pt x="764970" y="298"/>
                </a:lnTo>
                <a:lnTo>
                  <a:pt x="763361" y="0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6309" y="2587336"/>
            <a:ext cx="4481344" cy="31424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9213" y="1117900"/>
            <a:ext cx="4794274" cy="35509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18559" y="4776307"/>
            <a:ext cx="4026937" cy="48184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88795" y="5346291"/>
            <a:ext cx="4882661" cy="10838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1917" y="1252482"/>
            <a:ext cx="5214894" cy="50287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3307" y="1396735"/>
            <a:ext cx="4833636" cy="47452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2755" y="704466"/>
            <a:ext cx="4860069" cy="61626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2334" y="2036472"/>
            <a:ext cx="5039387" cy="276101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281968" y="5139362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10" y="39441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4" y="394992"/>
                </a:lnTo>
                <a:lnTo>
                  <a:pt x="1896856" y="394992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1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8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8" y="192123"/>
                </a:lnTo>
                <a:close/>
              </a:path>
              <a:path w="2128520" h="437514">
                <a:moveTo>
                  <a:pt x="1828829" y="129223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7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8"/>
                </a:lnTo>
                <a:lnTo>
                  <a:pt x="1877487" y="377381"/>
                </a:lnTo>
                <a:lnTo>
                  <a:pt x="1896856" y="394992"/>
                </a:lnTo>
                <a:lnTo>
                  <a:pt x="1946144" y="394992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4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3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4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6"/>
                </a:moveTo>
                <a:lnTo>
                  <a:pt x="1690800" y="146734"/>
                </a:lnTo>
                <a:lnTo>
                  <a:pt x="1687692" y="180538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6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1"/>
                </a:lnTo>
                <a:lnTo>
                  <a:pt x="1921952" y="250145"/>
                </a:lnTo>
                <a:lnTo>
                  <a:pt x="1950437" y="225698"/>
                </a:lnTo>
                <a:lnTo>
                  <a:pt x="1981419" y="202458"/>
                </a:lnTo>
                <a:lnTo>
                  <a:pt x="2018993" y="192123"/>
                </a:lnTo>
                <a:lnTo>
                  <a:pt x="2066588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6"/>
                </a:lnTo>
                <a:lnTo>
                  <a:pt x="716099" y="195953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2" y="415695"/>
                </a:lnTo>
                <a:lnTo>
                  <a:pt x="840640" y="415695"/>
                </a:lnTo>
                <a:lnTo>
                  <a:pt x="800692" y="410810"/>
                </a:lnTo>
                <a:lnTo>
                  <a:pt x="764277" y="396498"/>
                </a:lnTo>
                <a:lnTo>
                  <a:pt x="733357" y="373935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4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3"/>
                </a:lnTo>
                <a:lnTo>
                  <a:pt x="10409" y="249992"/>
                </a:lnTo>
                <a:lnTo>
                  <a:pt x="0" y="296412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89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6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2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3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70"/>
                </a:lnTo>
                <a:lnTo>
                  <a:pt x="298286" y="198294"/>
                </a:lnTo>
                <a:lnTo>
                  <a:pt x="300450" y="239439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2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2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2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2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2" y="304287"/>
                </a:moveTo>
                <a:lnTo>
                  <a:pt x="375452" y="304287"/>
                </a:lnTo>
                <a:lnTo>
                  <a:pt x="376128" y="305946"/>
                </a:lnTo>
                <a:lnTo>
                  <a:pt x="378172" y="304287"/>
                </a:lnTo>
                <a:close/>
              </a:path>
              <a:path w="2128520" h="437514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4">
                <a:moveTo>
                  <a:pt x="206189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89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2.cdr</dc:title>
  <dc:creator>MISSION COREL</dc:creator>
  <cp:lastModifiedBy>Chander Shekhar</cp:lastModifiedBy>
  <cp:revision>5</cp:revision>
  <dcterms:created xsi:type="dcterms:W3CDTF">2022-07-16T14:25:10Z</dcterms:created>
  <dcterms:modified xsi:type="dcterms:W3CDTF">2022-07-25T08:58:17Z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2022-07-16T00:00:00Z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2022-07-16T00:00:00Z</vt:filetime>
  </property>
</Properties>
</file>